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3"/>
  </p:notesMasterIdLst>
  <p:sldIdLst>
    <p:sldId id="289" r:id="rId2"/>
  </p:sldIdLst>
  <p:sldSz cx="7775575" cy="10907713"/>
  <p:notesSz cx="6797675" cy="9926638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松尾" initials="松尾" lastIdx="1" clrIdx="0">
    <p:extLst>
      <p:ext uri="{19B8F6BF-5375-455C-9EA6-DF929625EA0E}">
        <p15:presenceInfo xmlns:p15="http://schemas.microsoft.com/office/powerpoint/2012/main" userId="松尾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564859"/>
    <a:srgbClr val="FEF4F3"/>
    <a:srgbClr val="FFF5F3"/>
    <a:srgbClr val="FFF6F4"/>
    <a:srgbClr val="FDF2F0"/>
    <a:srgbClr val="FBF2F1"/>
    <a:srgbClr val="FCF4F1"/>
    <a:srgbClr val="FFF3F3"/>
    <a:srgbClr val="5F4D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17" autoAdjust="0"/>
    <p:restoredTop sz="86418"/>
  </p:normalViewPr>
  <p:slideViewPr>
    <p:cSldViewPr snapToGrid="0">
      <p:cViewPr varScale="1">
        <p:scale>
          <a:sx n="52" d="100"/>
          <a:sy n="52" d="100"/>
        </p:scale>
        <p:origin x="2388" y="102"/>
      </p:cViewPr>
      <p:guideLst>
        <p:guide orient="horz" pos="3435"/>
        <p:guide pos="244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5" y="11"/>
            <a:ext cx="2945659" cy="498056"/>
          </a:xfrm>
          <a:prstGeom prst="rect">
            <a:avLst/>
          </a:prstGeom>
        </p:spPr>
        <p:txBody>
          <a:bodyPr vert="horz" lIns="91298" tIns="45648" rIns="91298" bIns="4564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64" y="11"/>
            <a:ext cx="2945659" cy="498056"/>
          </a:xfrm>
          <a:prstGeom prst="rect">
            <a:avLst/>
          </a:prstGeom>
        </p:spPr>
        <p:txBody>
          <a:bodyPr vert="horz" lIns="91298" tIns="45648" rIns="91298" bIns="45648" rtlCol="0"/>
          <a:lstStyle>
            <a:lvl1pPr algn="r">
              <a:defRPr sz="1200"/>
            </a:lvl1pPr>
          </a:lstStyle>
          <a:p>
            <a:fld id="{70F99883-74AE-4A2C-81B7-5B86A08198C0}" type="datetimeFigureOut">
              <a:rPr kumimoji="1" lang="ja-JP" altLang="en-US" smtClean="0"/>
              <a:pPr/>
              <a:t>2022/7/9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05038" y="1239838"/>
            <a:ext cx="2387600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98" tIns="45648" rIns="91298" bIns="4564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205"/>
            <a:ext cx="5438140" cy="3908614"/>
          </a:xfrm>
          <a:prstGeom prst="rect">
            <a:avLst/>
          </a:prstGeom>
        </p:spPr>
        <p:txBody>
          <a:bodyPr vert="horz" lIns="91298" tIns="45648" rIns="91298" bIns="45648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5" y="9428595"/>
            <a:ext cx="2945659" cy="498055"/>
          </a:xfrm>
          <a:prstGeom prst="rect">
            <a:avLst/>
          </a:prstGeom>
        </p:spPr>
        <p:txBody>
          <a:bodyPr vert="horz" lIns="91298" tIns="45648" rIns="91298" bIns="4564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64" y="9428595"/>
            <a:ext cx="2945659" cy="498055"/>
          </a:xfrm>
          <a:prstGeom prst="rect">
            <a:avLst/>
          </a:prstGeom>
        </p:spPr>
        <p:txBody>
          <a:bodyPr vert="horz" lIns="91298" tIns="45648" rIns="91298" bIns="45648" rtlCol="0" anchor="b"/>
          <a:lstStyle>
            <a:lvl1pPr algn="r">
              <a:defRPr sz="1200"/>
            </a:lvl1pPr>
          </a:lstStyle>
          <a:p>
            <a:fld id="{ACD93CC5-A9B8-46A1-B8C3-70AA73E05DA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4A3B7E-DD21-4048-88F3-59665D8E8C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7/9/2022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03F17-9641-4B84-A974-7D55D06F189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4649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294DBB-917B-4186-A703-7409F7CF8E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7/9/2022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2B72EE-4B45-425F-B500-026DA88CB77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8151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4D20DD-EE55-4DDE-BB8B-8D151B9371C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7/9/2022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60586A-009D-4946-86B1-6BEB0D580BF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6158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014114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071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E7DE13-46BE-4B37-9FBB-8FA2A87D722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7/9/2022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7FC707-0A99-4B85-9C38-B64E72987C1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0730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84D596-71CB-401C-BE2A-FF96587D8E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7/9/2022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9CCBC2-8C21-4C9A-A2A0-C4F7CFD13B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6348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FDC24-657B-46BD-9F76-F6EB56EE60B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7/9/2022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8B99DA-1B7B-4D03-B44C-EA0B6BFD2A8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6699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244564-11C5-49CA-A6C6-0EFA5B9EEF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7/9/2022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FB411-F8C4-4E71-AA2F-EFB8BA58573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326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3C5F0A-E814-4F5B-8509-4826EF6EAFA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7/9/2022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C3135D-753B-4641-9B40-F5C756AB03B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8067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49F838-D727-4C3D-981F-C91357BA97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7/9/2022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37CFDE-7B0F-4037-894D-A6CABA6358C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9092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78700-CC02-43A7-8D67-617F0C9B34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7/9/2022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7CBD56-090A-4AA6-BB18-0A87B6BE42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9001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CF08AA-2110-42CD-8773-E3A4EF59A3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7/9/2022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69A334-02AD-4810-8742-6DB93C5EA25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9017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1019007" fontAlgn="auto">
              <a:spcBef>
                <a:spcPts val="0"/>
              </a:spcBef>
              <a:spcAft>
                <a:spcPts val="0"/>
              </a:spcAft>
              <a:defRPr sz="102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F884F0B2-B493-4BF7-8ECE-6909FFB28D8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7/9/2022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1019007" fontAlgn="auto">
              <a:spcBef>
                <a:spcPts val="0"/>
              </a:spcBef>
              <a:spcAft>
                <a:spcPts val="0"/>
              </a:spcAft>
              <a:defRPr sz="102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defTabSz="1019007" fontAlgn="auto">
              <a:spcBef>
                <a:spcPts val="0"/>
              </a:spcBef>
              <a:spcAft>
                <a:spcPts val="0"/>
              </a:spcAft>
              <a:defRPr sz="102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E74A00B5-3BCE-4728-91D6-CDCA4B0AE929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5636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75" r:id="rId13"/>
  </p:sldLayoutIdLst>
  <p:txStyles>
    <p:titleStyle>
      <a:lvl1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2pPr>
      <a:lvl3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3pPr>
      <a:lvl4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4pPr>
      <a:lvl5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5pPr>
      <a:lvl6pPr marL="4572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6pPr>
      <a:lvl7pPr marL="9144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7pPr>
      <a:lvl8pPr marL="13716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8pPr>
      <a:lvl9pPr marL="18288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9pPr>
    </p:titleStyle>
    <p:bodyStyle>
      <a:lvl1pPr marL="193675" indent="-193675" algn="l" defTabSz="776288" rtl="0" fontAlgn="base">
        <a:lnSpc>
          <a:spcPct val="90000"/>
        </a:lnSpc>
        <a:spcBef>
          <a:spcPts val="850"/>
        </a:spcBef>
        <a:spcAft>
          <a:spcPct val="0"/>
        </a:spcAft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48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783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g"/><Relationship Id="rId10" Type="http://schemas.openxmlformats.org/officeDocument/2006/relationships/image" Target="../media/image9.png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雲 71">
            <a:extLst>
              <a:ext uri="{FF2B5EF4-FFF2-40B4-BE49-F238E27FC236}">
                <a16:creationId xmlns:a16="http://schemas.microsoft.com/office/drawing/2014/main" id="{83C22418-F3FA-4B00-A76E-9CD5E1BBB0D6}"/>
              </a:ext>
            </a:extLst>
          </p:cNvPr>
          <p:cNvSpPr/>
          <p:nvPr/>
        </p:nvSpPr>
        <p:spPr>
          <a:xfrm rot="183889">
            <a:off x="5008788" y="6796956"/>
            <a:ext cx="2108766" cy="489832"/>
          </a:xfrm>
          <a:prstGeom prst="cloud">
            <a:avLst/>
          </a:prstGeom>
          <a:solidFill>
            <a:srgbClr val="FFFF0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15" name="テキスト ボックス 23">
            <a:extLst>
              <a:ext uri="{FF2B5EF4-FFF2-40B4-BE49-F238E27FC236}">
                <a16:creationId xmlns:a16="http://schemas.microsoft.com/office/drawing/2014/main" id="{2FE7E9DD-7E80-4E90-A69A-1E2589DE42EB}"/>
              </a:ext>
            </a:extLst>
          </p:cNvPr>
          <p:cNvSpPr txBox="1"/>
          <p:nvPr/>
        </p:nvSpPr>
        <p:spPr>
          <a:xfrm>
            <a:off x="5050051" y="6000342"/>
            <a:ext cx="2277856" cy="325730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square" lIns="74295" tIns="8890" rIns="74295" bIns="88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spcAft>
                <a:spcPts val="0"/>
              </a:spcAft>
            </a:pPr>
            <a:r>
              <a:rPr lang="ja-JP" sz="2000" b="1" kern="100" dirty="0">
                <a:ln w="9525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000000"/>
                </a:solidFill>
                <a:effectLst>
                  <a:outerShdw blurRad="12700" dist="38100" dir="2700000" algn="tl">
                    <a:schemeClr val="bg1">
                      <a:lumMod val="50000"/>
                    </a:schemeClr>
                  </a:outerShdw>
                </a:effectLst>
                <a:latin typeface="Century" panose="02040604050505020304" pitchFamily="18" charset="0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事前申し込み必要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pic>
        <p:nvPicPr>
          <p:cNvPr id="17" name="図 16">
            <a:extLst>
              <a:ext uri="{FF2B5EF4-FFF2-40B4-BE49-F238E27FC236}">
                <a16:creationId xmlns:a16="http://schemas.microsoft.com/office/drawing/2014/main" id="{90AB5E82-F329-4D4E-AE38-8B3E5A936FDE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514" b="9118"/>
          <a:stretch/>
        </p:blipFill>
        <p:spPr bwMode="auto">
          <a:xfrm>
            <a:off x="0" y="9171684"/>
            <a:ext cx="7815345" cy="167719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8" name="テキスト ボックス 28">
            <a:extLst>
              <a:ext uri="{FF2B5EF4-FFF2-40B4-BE49-F238E27FC236}">
                <a16:creationId xmlns:a16="http://schemas.microsoft.com/office/drawing/2014/main" id="{DEFA89C7-04EE-44BC-8330-9F3802E98075}"/>
              </a:ext>
            </a:extLst>
          </p:cNvPr>
          <p:cNvSpPr txBox="1"/>
          <p:nvPr/>
        </p:nvSpPr>
        <p:spPr>
          <a:xfrm>
            <a:off x="2698352" y="9330491"/>
            <a:ext cx="4703398" cy="544305"/>
          </a:xfrm>
          <a:prstGeom prst="rect">
            <a:avLst/>
          </a:prstGeom>
          <a:solidFill>
            <a:schemeClr val="lt1"/>
          </a:solidFill>
          <a:ln w="6350">
            <a:solidFill>
              <a:srgbClr val="FF0000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900" b="1" kern="100" dirty="0">
                <a:solidFill>
                  <a:srgbClr val="FF0000"/>
                </a:solidFill>
                <a:effectLst/>
                <a:ea typeface="ＭＳ 明朝" panose="02020609040205080304" pitchFamily="17" charset="-128"/>
                <a:cs typeface="Times New Roman" panose="02020603050405020304" pitchFamily="18" charset="0"/>
              </a:rPr>
              <a:t>※新型コロナウィルス感染予防対策の為、来場時は必ずマスクをご着用ください。</a:t>
            </a:r>
            <a:endParaRPr lang="en-US" altLang="ja-JP" sz="1050" kern="100" dirty="0"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sz="900" b="1" kern="100" dirty="0">
                <a:solidFill>
                  <a:srgbClr val="FF0000"/>
                </a:solidFill>
                <a:effectLst/>
                <a:ea typeface="ＭＳ 明朝" panose="02020609040205080304" pitchFamily="17" charset="-128"/>
                <a:cs typeface="Times New Roman" panose="02020603050405020304" pitchFamily="18" charset="0"/>
              </a:rPr>
              <a:t>※入場の際に体温検査を実施し、体温の高い方は入場をお断りする場合があります。</a:t>
            </a:r>
            <a:endParaRPr lang="ja-JP" sz="1050" kern="100" dirty="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sz="900" b="1" kern="100" dirty="0">
                <a:solidFill>
                  <a:srgbClr val="FF0000"/>
                </a:solidFill>
                <a:effectLst/>
                <a:ea typeface="ＭＳ 明朝" panose="02020609040205080304" pitchFamily="17" charset="-128"/>
                <a:cs typeface="Times New Roman" panose="02020603050405020304" pitchFamily="18" charset="0"/>
              </a:rPr>
              <a:t>※入場券をお申込みの際、お名前・お電話番号をお聞きします。ご協力お願い致します。</a:t>
            </a:r>
            <a:endParaRPr lang="ja-JP" sz="1050" kern="100" dirty="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pic>
        <p:nvPicPr>
          <p:cNvPr id="25" name="図 24">
            <a:extLst>
              <a:ext uri="{FF2B5EF4-FFF2-40B4-BE49-F238E27FC236}">
                <a16:creationId xmlns:a16="http://schemas.microsoft.com/office/drawing/2014/main" id="{8A55EA67-8D8A-488B-A85A-3E349DDD2CAD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918" y="178420"/>
            <a:ext cx="7376369" cy="511177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6" name="テキスト ボックス 15">
            <a:extLst>
              <a:ext uri="{FF2B5EF4-FFF2-40B4-BE49-F238E27FC236}">
                <a16:creationId xmlns:a16="http://schemas.microsoft.com/office/drawing/2014/main" id="{EDAD84E2-4CAF-4E25-A16B-8BA6992716F6}"/>
              </a:ext>
            </a:extLst>
          </p:cNvPr>
          <p:cNvSpPr txBox="1"/>
          <p:nvPr/>
        </p:nvSpPr>
        <p:spPr>
          <a:xfrm>
            <a:off x="2419039" y="4549628"/>
            <a:ext cx="676275" cy="2667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rot="0" spcFirstLastPara="0" vert="horz" wrap="square" lIns="74295" tIns="8890" rIns="74295" bIns="889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200" b="1" kern="100" dirty="0">
                <a:ln w="9525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000000"/>
                </a:solidFill>
                <a:effectLst>
                  <a:outerShdw blurRad="12700" dist="38100" dir="2700000" algn="tl">
                    <a:schemeClr val="bg1">
                      <a:lumMod val="50000"/>
                    </a:schemeClr>
                  </a:outerShdw>
                </a:effectLst>
                <a:latin typeface="Century" panose="02040604050505020304" pitchFamily="18" charset="0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ところ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27" name="テキスト ボックス 12">
            <a:extLst>
              <a:ext uri="{FF2B5EF4-FFF2-40B4-BE49-F238E27FC236}">
                <a16:creationId xmlns:a16="http://schemas.microsoft.com/office/drawing/2014/main" id="{6820E95D-2755-471D-AB34-17D2EA98F56F}"/>
              </a:ext>
            </a:extLst>
          </p:cNvPr>
          <p:cNvSpPr txBox="1"/>
          <p:nvPr/>
        </p:nvSpPr>
        <p:spPr>
          <a:xfrm>
            <a:off x="3226278" y="4450431"/>
            <a:ext cx="4140835" cy="474980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74295" tIns="8890" rIns="74295" bIns="88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spcAft>
                <a:spcPts val="0"/>
              </a:spcAft>
            </a:pPr>
            <a:r>
              <a:rPr lang="ja-JP" sz="2400" b="1" kern="100" dirty="0">
                <a:ln w="9525" cap="flat" cmpd="sng" algn="ctr">
                  <a:solidFill>
                    <a:srgbClr val="FFC000"/>
                  </a:solidFill>
                  <a:prstDash val="solid"/>
                  <a:round/>
                </a:ln>
                <a:solidFill>
                  <a:srgbClr val="FF0000"/>
                </a:solidFill>
                <a:effectLst>
                  <a:outerShdw blurRad="12700" dist="38100" dir="2700000" algn="tl">
                    <a:schemeClr val="bg1">
                      <a:lumMod val="50000"/>
                    </a:schemeClr>
                  </a:outerShdw>
                </a:effectLst>
                <a:latin typeface="Century" panose="02040604050505020304" pitchFamily="18" charset="0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須磨区文化センター　大ホール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31" name="テキスト ボックス 3">
            <a:extLst>
              <a:ext uri="{FF2B5EF4-FFF2-40B4-BE49-F238E27FC236}">
                <a16:creationId xmlns:a16="http://schemas.microsoft.com/office/drawing/2014/main" id="{57C5D729-2C9D-4654-A045-825085297BC0}"/>
              </a:ext>
            </a:extLst>
          </p:cNvPr>
          <p:cNvSpPr txBox="1"/>
          <p:nvPr/>
        </p:nvSpPr>
        <p:spPr>
          <a:xfrm>
            <a:off x="875158" y="2820615"/>
            <a:ext cx="6957060" cy="1102866"/>
          </a:xfrm>
          <a:prstGeom prst="rect">
            <a:avLst/>
          </a:prstGeom>
          <a:noFill/>
          <a:ln>
            <a:noFill/>
          </a:ln>
        </p:spPr>
        <p:txBody>
          <a:bodyPr rot="0" spcFirstLastPara="0" vert="horz" wrap="square" lIns="74295" tIns="8890" rIns="74295" bIns="88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6000" b="1" kern="100" dirty="0">
                <a:ln w="28575" cap="flat" cmpd="sng" algn="ctr">
                  <a:solidFill>
                    <a:srgbClr val="FF0000"/>
                  </a:solidFill>
                  <a:prstDash val="solid"/>
                  <a:round/>
                </a:ln>
                <a:solidFill>
                  <a:srgbClr val="0070C0"/>
                </a:solidFill>
                <a:effectLst>
                  <a:outerShdw blurRad="12700" dist="38100" dir="2700000" algn="tl">
                    <a:schemeClr val="bg1">
                      <a:lumMod val="50000"/>
                    </a:schemeClr>
                  </a:outerShdw>
                </a:effectLst>
                <a:latin typeface="HG創英角ﾎﾟｯﾌﾟ体" panose="040B0A09000000000000" pitchFamily="49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7</a:t>
            </a:r>
            <a:r>
              <a:rPr lang="ja-JP" sz="6000" b="1" kern="100" dirty="0">
                <a:ln w="28575" cap="flat" cmpd="sng" algn="ctr">
                  <a:solidFill>
                    <a:srgbClr val="FF0000"/>
                  </a:solidFill>
                  <a:prstDash val="solid"/>
                  <a:round/>
                </a:ln>
                <a:solidFill>
                  <a:srgbClr val="0070C0"/>
                </a:solidFill>
                <a:effectLst>
                  <a:outerShdw blurRad="12700" dist="38100" dir="2700000" algn="tl">
                    <a:schemeClr val="bg1">
                      <a:lumMod val="50000"/>
                    </a:schemeClr>
                  </a:outerShdw>
                </a:effectLst>
                <a:latin typeface="Century" panose="02040604050505020304" pitchFamily="18" charset="0"/>
                <a:ea typeface="HG創英角ﾎﾟｯﾌﾟ体" panose="040B0A09000000000000" pitchFamily="49" charset="-128"/>
                <a:cs typeface="Times New Roman" panose="02020603050405020304" pitchFamily="18" charset="0"/>
              </a:rPr>
              <a:t>月</a:t>
            </a:r>
            <a:r>
              <a:rPr lang="ja-JP" altLang="en-US" sz="6000" b="1" kern="100" dirty="0">
                <a:ln w="28575" cap="flat" cmpd="sng" algn="ctr">
                  <a:solidFill>
                    <a:srgbClr val="FF0000"/>
                  </a:solidFill>
                  <a:prstDash val="solid"/>
                  <a:round/>
                </a:ln>
                <a:solidFill>
                  <a:srgbClr val="0070C0"/>
                </a:solidFill>
                <a:effectLst>
                  <a:outerShdw blurRad="12700" dist="38100" dir="2700000" algn="tl">
                    <a:schemeClr val="bg1">
                      <a:lumMod val="50000"/>
                    </a:schemeClr>
                  </a:outerShdw>
                </a:effectLst>
                <a:latin typeface="Century" panose="02040604050505020304" pitchFamily="18" charset="0"/>
                <a:ea typeface="HG創英角ﾎﾟｯﾌﾟ体" panose="040B0A09000000000000" pitchFamily="49" charset="-128"/>
                <a:cs typeface="Times New Roman" panose="02020603050405020304" pitchFamily="18" charset="0"/>
              </a:rPr>
              <a:t>３</a:t>
            </a:r>
            <a:r>
              <a:rPr lang="ja-JP" sz="6000" b="1" kern="100" dirty="0">
                <a:ln w="28575" cap="flat" cmpd="sng" algn="ctr">
                  <a:solidFill>
                    <a:srgbClr val="FF0000"/>
                  </a:solidFill>
                  <a:prstDash val="solid"/>
                  <a:round/>
                </a:ln>
                <a:solidFill>
                  <a:srgbClr val="0070C0"/>
                </a:solidFill>
                <a:effectLst>
                  <a:outerShdw blurRad="12700" dist="38100" dir="2700000" algn="tl">
                    <a:schemeClr val="bg1">
                      <a:lumMod val="50000"/>
                    </a:schemeClr>
                  </a:outerShdw>
                </a:effectLst>
                <a:latin typeface="Century" panose="02040604050505020304" pitchFamily="18" charset="0"/>
                <a:ea typeface="HG創英角ﾎﾟｯﾌﾟ体" panose="040B0A09000000000000" pitchFamily="49" charset="-128"/>
                <a:cs typeface="Times New Roman" panose="02020603050405020304" pitchFamily="18" charset="0"/>
              </a:rPr>
              <a:t>日（日）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1050" kern="100" dirty="0">
                <a:ln w="28575" cap="rnd" cmpd="sng" algn="ctr">
                  <a:solidFill>
                    <a:srgbClr val="FF0000"/>
                  </a:solidFill>
                  <a:prstDash val="solid"/>
                  <a:bevel/>
                </a:ln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32" name="テキスト ボックス 10">
            <a:extLst>
              <a:ext uri="{FF2B5EF4-FFF2-40B4-BE49-F238E27FC236}">
                <a16:creationId xmlns:a16="http://schemas.microsoft.com/office/drawing/2014/main" id="{A9CAB7B5-AFAF-4BF2-94B8-80B7AE5AC88A}"/>
              </a:ext>
            </a:extLst>
          </p:cNvPr>
          <p:cNvSpPr txBox="1"/>
          <p:nvPr/>
        </p:nvSpPr>
        <p:spPr>
          <a:xfrm>
            <a:off x="1366520" y="3267943"/>
            <a:ext cx="6409055" cy="1178560"/>
          </a:xfrm>
          <a:prstGeom prst="rect">
            <a:avLst/>
          </a:prstGeom>
          <a:noFill/>
          <a:ln>
            <a:noFill/>
          </a:ln>
        </p:spPr>
        <p:txBody>
          <a:bodyPr rot="0" spcFirstLastPara="0" vert="horz" wrap="square" lIns="74295" tIns="8890" rIns="74295" bIns="88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3200" kern="100" dirty="0">
                <a:ln w="6350" cap="rnd" cmpd="sng" algn="ctr">
                  <a:solidFill>
                    <a:srgbClr val="000000"/>
                  </a:solidFill>
                  <a:prstDash val="solid"/>
                  <a:bevel/>
                </a:ln>
                <a:effectLst/>
                <a:latin typeface="UD デジタル 教科書体 NK-B" panose="02020700000000000000" pitchFamily="18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indent="408305" algn="just">
              <a:spcAft>
                <a:spcPts val="0"/>
              </a:spcAft>
            </a:pPr>
            <a:r>
              <a:rPr lang="ja-JP" sz="3200" b="1" kern="100" dirty="0">
                <a:ln w="6350" cap="flat" cmpd="sng" algn="ctr">
                  <a:solidFill>
                    <a:srgbClr val="FF0000"/>
                  </a:solidFill>
                  <a:prstDash val="solid"/>
                  <a:round/>
                </a:ln>
                <a:solidFill>
                  <a:srgbClr val="0070C0"/>
                </a:solidFill>
                <a:effectLst>
                  <a:outerShdw blurRad="12700" dist="38100" dir="2700000" algn="tl">
                    <a:schemeClr val="bg1">
                      <a:lumMod val="50000"/>
                    </a:schemeClr>
                  </a:outerShdw>
                </a:effectLst>
                <a:latin typeface="Century" panose="02040604050505020304" pitchFamily="18" charset="0"/>
                <a:ea typeface="HG創英角ﾎﾟｯﾌﾟ体" panose="040B0A09000000000000" pitchFamily="49" charset="-128"/>
                <a:cs typeface="Times New Roman" panose="02020603050405020304" pitchFamily="18" charset="0"/>
              </a:rPr>
              <a:t>　</a:t>
            </a:r>
            <a:r>
              <a:rPr lang="en-US" sz="3200" b="1" kern="100" dirty="0">
                <a:ln w="6350" cap="flat" cmpd="sng" algn="ctr">
                  <a:solidFill>
                    <a:srgbClr val="FF0000"/>
                  </a:solidFill>
                  <a:prstDash val="solid"/>
                  <a:round/>
                </a:ln>
                <a:solidFill>
                  <a:srgbClr val="0070C0"/>
                </a:solidFill>
                <a:effectLst>
                  <a:outerShdw blurRad="12700" dist="38100" dir="2700000" algn="tl">
                    <a:schemeClr val="bg1">
                      <a:lumMod val="50000"/>
                    </a:schemeClr>
                  </a:outerShdw>
                </a:effectLst>
                <a:latin typeface="Century" panose="02040604050505020304" pitchFamily="18" charset="0"/>
                <a:ea typeface="HG創英角ﾎﾟｯﾌﾟ体" panose="040B0A09000000000000" pitchFamily="49" charset="-128"/>
                <a:cs typeface="Times New Roman" panose="02020603050405020304" pitchFamily="18" charset="0"/>
              </a:rPr>
              <a:t>14:00</a:t>
            </a:r>
            <a:r>
              <a:rPr lang="ja-JP" sz="3200" b="1" kern="100" dirty="0">
                <a:ln w="6350" cap="flat" cmpd="sng" algn="ctr">
                  <a:solidFill>
                    <a:srgbClr val="FF0000"/>
                  </a:solidFill>
                  <a:prstDash val="solid"/>
                  <a:round/>
                </a:ln>
                <a:solidFill>
                  <a:srgbClr val="0070C0"/>
                </a:solidFill>
                <a:effectLst>
                  <a:outerShdw blurRad="12700" dist="38100" dir="2700000" algn="tl">
                    <a:schemeClr val="bg1">
                      <a:lumMod val="50000"/>
                    </a:schemeClr>
                  </a:outerShdw>
                </a:effectLst>
                <a:latin typeface="Century" panose="02040604050505020304" pitchFamily="18" charset="0"/>
                <a:ea typeface="HG創英角ﾎﾟｯﾌﾟ体" panose="040B0A09000000000000" pitchFamily="49" charset="-128"/>
                <a:cs typeface="Times New Roman" panose="02020603050405020304" pitchFamily="18" charset="0"/>
              </a:rPr>
              <a:t>～（開場 </a:t>
            </a:r>
            <a:r>
              <a:rPr lang="en-US" sz="3200" b="1" kern="100" dirty="0">
                <a:ln w="6350" cap="flat" cmpd="sng" algn="ctr">
                  <a:solidFill>
                    <a:srgbClr val="FF0000"/>
                  </a:solidFill>
                  <a:prstDash val="solid"/>
                  <a:round/>
                </a:ln>
                <a:solidFill>
                  <a:srgbClr val="0070C0"/>
                </a:solidFill>
                <a:effectLst>
                  <a:outerShdw blurRad="12700" dist="38100" dir="2700000" algn="tl">
                    <a:schemeClr val="bg1">
                      <a:lumMod val="50000"/>
                    </a:schemeClr>
                  </a:outerShdw>
                </a:effectLst>
                <a:latin typeface="Century" panose="02040604050505020304" pitchFamily="18" charset="0"/>
                <a:ea typeface="HG創英角ﾎﾟｯﾌﾟ体" panose="040B0A09000000000000" pitchFamily="49" charset="-128"/>
                <a:cs typeface="Times New Roman" panose="02020603050405020304" pitchFamily="18" charset="0"/>
              </a:rPr>
              <a:t>13:30</a:t>
            </a:r>
            <a:r>
              <a:rPr lang="ja-JP" sz="3200" b="1" kern="100" dirty="0">
                <a:ln w="6350" cap="flat" cmpd="sng" algn="ctr">
                  <a:solidFill>
                    <a:srgbClr val="FF0000"/>
                  </a:solidFill>
                  <a:prstDash val="solid"/>
                  <a:round/>
                </a:ln>
                <a:solidFill>
                  <a:srgbClr val="0070C0"/>
                </a:solidFill>
                <a:effectLst>
                  <a:outerShdw blurRad="12700" dist="38100" dir="2700000" algn="tl">
                    <a:schemeClr val="bg1">
                      <a:lumMod val="50000"/>
                    </a:schemeClr>
                  </a:outerShdw>
                </a:effectLst>
                <a:latin typeface="Century" panose="02040604050505020304" pitchFamily="18" charset="0"/>
                <a:ea typeface="HG創英角ﾎﾟｯﾌﾟ体" panose="040B0A09000000000000" pitchFamily="49" charset="-128"/>
                <a:cs typeface="Times New Roman" panose="02020603050405020304" pitchFamily="18" charset="0"/>
              </a:rPr>
              <a:t>）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20" name="テキスト ボックス 18">
            <a:extLst>
              <a:ext uri="{FF2B5EF4-FFF2-40B4-BE49-F238E27FC236}">
                <a16:creationId xmlns:a16="http://schemas.microsoft.com/office/drawing/2014/main" id="{A59F00CA-DEF5-43A4-913C-A2C8A76E08C3}"/>
              </a:ext>
            </a:extLst>
          </p:cNvPr>
          <p:cNvSpPr txBox="1"/>
          <p:nvPr/>
        </p:nvSpPr>
        <p:spPr>
          <a:xfrm>
            <a:off x="474318" y="486934"/>
            <a:ext cx="6892795" cy="1064394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square" lIns="74295" tIns="8890" rIns="74295" bIns="88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spcAft>
                <a:spcPts val="0"/>
              </a:spcAft>
            </a:pPr>
            <a:r>
              <a:rPr lang="ja-JP" sz="3400" b="1" kern="100" dirty="0">
                <a:ln w="19050" cap="flat" cmpd="sng" algn="ctr">
                  <a:solidFill>
                    <a:srgbClr val="FF0000"/>
                  </a:solidFill>
                  <a:prstDash val="solid"/>
                  <a:round/>
                </a:ln>
                <a:solidFill>
                  <a:srgbClr val="FFFF00"/>
                </a:solidFill>
                <a:effectLst>
                  <a:outerShdw blurRad="12700" dist="38100" dir="2700000" algn="tl">
                    <a:schemeClr val="bg1">
                      <a:lumMod val="50000"/>
                    </a:schemeClr>
                  </a:outerShdw>
                </a:effectLst>
                <a:latin typeface="Century" panose="02040604050505020304" pitchFamily="18" charset="0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子ども向け　ミュージカル</a:t>
            </a:r>
            <a:endParaRPr lang="en-US" altLang="ja-JP" sz="3400" b="1" kern="100" dirty="0">
              <a:ln w="19050" cap="flat" cmpd="sng" algn="ctr">
                <a:solidFill>
                  <a:srgbClr val="FF0000"/>
                </a:solidFill>
                <a:prstDash val="solid"/>
                <a:round/>
              </a:ln>
              <a:solidFill>
                <a:srgbClr val="FFFF00"/>
              </a:solidFill>
              <a:effectLst>
                <a:outerShdw blurRad="12700" dist="38100" dir="2700000" algn="tl">
                  <a:schemeClr val="bg1">
                    <a:lumMod val="50000"/>
                  </a:schemeClr>
                </a:outerShdw>
              </a:effectLst>
              <a:latin typeface="Century" panose="02040604050505020304" pitchFamily="18" charset="0"/>
              <a:ea typeface="HGP創英角ﾎﾟｯﾌﾟ体" panose="040B0A00000000000000" pitchFamily="50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ja-JP" altLang="en-US" sz="3400" b="1" kern="100" dirty="0">
                <a:ln w="19050" cap="flat" cmpd="sng" algn="ctr">
                  <a:solidFill>
                    <a:srgbClr val="FF0000"/>
                  </a:solidFill>
                  <a:prstDash val="solid"/>
                  <a:round/>
                </a:ln>
                <a:solidFill>
                  <a:srgbClr val="FFFF00"/>
                </a:solidFill>
                <a:effectLst>
                  <a:outerShdw blurRad="12700" dist="38100" dir="2700000" algn="tl">
                    <a:schemeClr val="bg1">
                      <a:lumMod val="50000"/>
                    </a:schemeClr>
                  </a:outerShdw>
                </a:effectLst>
                <a:latin typeface="Century" panose="02040604050505020304" pitchFamily="18" charset="0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　　　第２弾！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21" name="テキスト ボックス 2">
            <a:extLst>
              <a:ext uri="{FF2B5EF4-FFF2-40B4-BE49-F238E27FC236}">
                <a16:creationId xmlns:a16="http://schemas.microsoft.com/office/drawing/2014/main" id="{F26BB30E-8323-4409-9BEF-50A3B32DD40D}"/>
              </a:ext>
            </a:extLst>
          </p:cNvPr>
          <p:cNvSpPr txBox="1"/>
          <p:nvPr/>
        </p:nvSpPr>
        <p:spPr>
          <a:xfrm>
            <a:off x="1732456" y="2296015"/>
            <a:ext cx="3843020" cy="474980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74295" tIns="8890" rIns="74295" bIns="8890" numCol="1" spcCol="0" rtlCol="0" fromWordArt="0" anchor="t" anchorCtr="0" forceAA="0" compatLnSpc="1">
            <a:prstTxWarp prst="textChevron">
              <a:avLst/>
            </a:prstTxWarp>
            <a:spAutoFit/>
          </a:bodyPr>
          <a:lstStyle/>
          <a:p>
            <a:pPr algn="ctr">
              <a:spcAft>
                <a:spcPts val="0"/>
              </a:spcAft>
            </a:pPr>
            <a:r>
              <a:rPr lang="ja-JP" sz="2400" b="1" kern="100" dirty="0">
                <a:ln w="9525" cap="flat" cmpd="sng" algn="ctr">
                  <a:solidFill>
                    <a:srgbClr val="BDD7EE"/>
                  </a:solidFill>
                  <a:prstDash val="solid"/>
                  <a:round/>
                </a:ln>
                <a:solidFill>
                  <a:srgbClr val="FF0000"/>
                </a:solidFill>
                <a:effectLst>
                  <a:outerShdw blurRad="12700" dist="38100" dir="2700000" algn="tl">
                    <a:schemeClr val="bg1">
                      <a:lumMod val="50000"/>
                    </a:schemeClr>
                  </a:outerShdw>
                </a:effectLst>
                <a:latin typeface="Century" panose="02040604050505020304" pitchFamily="18" charset="0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～</a:t>
            </a:r>
            <a:r>
              <a:rPr lang="ja-JP" altLang="en-US" sz="2400" b="1" kern="100" dirty="0">
                <a:ln w="9525" cap="flat" cmpd="sng" algn="ctr">
                  <a:solidFill>
                    <a:srgbClr val="BDD7EE"/>
                  </a:solidFill>
                  <a:prstDash val="solid"/>
                  <a:round/>
                </a:ln>
                <a:solidFill>
                  <a:srgbClr val="FF0000"/>
                </a:solidFill>
                <a:effectLst>
                  <a:outerShdw blurRad="12700" dist="38100" dir="2700000" algn="tl">
                    <a:schemeClr val="bg1">
                      <a:lumMod val="50000"/>
                    </a:schemeClr>
                  </a:outerShdw>
                </a:effectLst>
                <a:latin typeface="Century" panose="02040604050505020304" pitchFamily="18" charset="0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メロン王子とピーチ姫</a:t>
            </a:r>
            <a:r>
              <a:rPr lang="ja-JP" sz="2400" b="1" kern="100" dirty="0">
                <a:ln w="9525" cap="flat" cmpd="sng" algn="ctr">
                  <a:solidFill>
                    <a:srgbClr val="BDD7EE"/>
                  </a:solidFill>
                  <a:prstDash val="solid"/>
                  <a:round/>
                </a:ln>
                <a:solidFill>
                  <a:srgbClr val="FF0000"/>
                </a:solidFill>
                <a:effectLst>
                  <a:outerShdw blurRad="12700" dist="38100" dir="2700000" algn="tl">
                    <a:schemeClr val="bg1">
                      <a:lumMod val="50000"/>
                    </a:schemeClr>
                  </a:outerShdw>
                </a:effectLst>
                <a:latin typeface="Century" panose="02040604050505020304" pitchFamily="18" charset="0"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～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9DA68818-00BE-4138-8F19-3EB2DDC970F9}"/>
              </a:ext>
            </a:extLst>
          </p:cNvPr>
          <p:cNvPicPr/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919" y="3383488"/>
            <a:ext cx="2265665" cy="1942771"/>
          </a:xfrm>
          <a:prstGeom prst="rect">
            <a:avLst/>
          </a:prstGeom>
        </p:spPr>
      </p:pic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9C2CC73F-77CE-4688-864B-5258162997C3}"/>
              </a:ext>
            </a:extLst>
          </p:cNvPr>
          <p:cNvSpPr txBox="1"/>
          <p:nvPr/>
        </p:nvSpPr>
        <p:spPr>
          <a:xfrm>
            <a:off x="1007004" y="1494348"/>
            <a:ext cx="695705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白いお城のひみつの扉</a:t>
            </a:r>
          </a:p>
        </p:txBody>
      </p:sp>
      <p:pic>
        <p:nvPicPr>
          <p:cNvPr id="71" name="図 70">
            <a:extLst>
              <a:ext uri="{FF2B5EF4-FFF2-40B4-BE49-F238E27FC236}">
                <a16:creationId xmlns:a16="http://schemas.microsoft.com/office/drawing/2014/main" id="{72EECA6D-D18D-49D2-9D74-AF4FF18EC289}"/>
              </a:ext>
            </a:extLst>
          </p:cNvPr>
          <p:cNvPicPr/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9492" y="7375768"/>
            <a:ext cx="2775545" cy="1825458"/>
          </a:xfrm>
          <a:prstGeom prst="rect">
            <a:avLst/>
          </a:prstGeom>
        </p:spPr>
      </p:pic>
      <p:sp>
        <p:nvSpPr>
          <p:cNvPr id="73" name="テキスト ボックス 11">
            <a:extLst>
              <a:ext uri="{FF2B5EF4-FFF2-40B4-BE49-F238E27FC236}">
                <a16:creationId xmlns:a16="http://schemas.microsoft.com/office/drawing/2014/main" id="{69AB6A37-7D88-4656-B69F-34E24837F8AE}"/>
              </a:ext>
            </a:extLst>
          </p:cNvPr>
          <p:cNvSpPr txBox="1"/>
          <p:nvPr/>
        </p:nvSpPr>
        <p:spPr>
          <a:xfrm>
            <a:off x="5264395" y="6873903"/>
            <a:ext cx="1597552" cy="264175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74295" tIns="8890" rIns="74295" bIns="88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spcAft>
                <a:spcPts val="0"/>
              </a:spcAft>
            </a:pPr>
            <a:r>
              <a:rPr lang="ja-JP" sz="1600" b="1" kern="100" dirty="0">
                <a:ln w="9525" cap="flat" cmpd="sng" algn="ctr">
                  <a:solidFill>
                    <a:srgbClr val="92D050"/>
                  </a:solidFill>
                  <a:prstDash val="solid"/>
                  <a:round/>
                </a:ln>
                <a:solidFill>
                  <a:srgbClr val="000000"/>
                </a:solidFill>
                <a:effectLst>
                  <a:outerShdw blurRad="12700" dist="38100" dir="2700000" algn="tl">
                    <a:schemeClr val="bg1">
                      <a:lumMod val="50000"/>
                    </a:scheme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あ</a:t>
            </a:r>
            <a:r>
              <a:rPr lang="ja-JP" altLang="en-US" sz="1600" b="1" kern="100" dirty="0">
                <a:ln w="9525" cap="flat" cmpd="sng" algn="ctr">
                  <a:solidFill>
                    <a:srgbClr val="92D050"/>
                  </a:solidFill>
                  <a:prstDash val="solid"/>
                  <a:round/>
                </a:ln>
                <a:solidFill>
                  <a:srgbClr val="000000"/>
                </a:solidFill>
                <a:effectLst>
                  <a:outerShdw blurRad="12700" dist="38100" dir="2700000" algn="tl">
                    <a:schemeClr val="bg1">
                      <a:lumMod val="50000"/>
                    </a:scheme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・</a:t>
            </a:r>
            <a:r>
              <a:rPr lang="ja-JP" sz="1600" b="1" kern="100" dirty="0">
                <a:ln w="9525" cap="flat" cmpd="sng" algn="ctr">
                  <a:solidFill>
                    <a:srgbClr val="92D050"/>
                  </a:solidFill>
                  <a:prstDash val="solid"/>
                  <a:round/>
                </a:ln>
                <a:solidFill>
                  <a:srgbClr val="000000"/>
                </a:solidFill>
                <a:effectLst>
                  <a:outerShdw blurRad="12700" dist="38100" dir="2700000" algn="tl">
                    <a:schemeClr val="bg1">
                      <a:lumMod val="50000"/>
                    </a:scheme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ら</a:t>
            </a:r>
            <a:r>
              <a:rPr lang="ja-JP" altLang="en-US" sz="1600" b="1" kern="100" dirty="0">
                <a:ln w="9525" cap="flat" cmpd="sng" algn="ctr">
                  <a:solidFill>
                    <a:srgbClr val="92D050"/>
                  </a:solidFill>
                  <a:prstDash val="solid"/>
                  <a:round/>
                </a:ln>
                <a:solidFill>
                  <a:srgbClr val="000000"/>
                </a:solidFill>
                <a:effectLst>
                  <a:outerShdw blurRad="12700" dist="38100" dir="2700000" algn="tl">
                    <a:schemeClr val="bg1">
                      <a:lumMod val="50000"/>
                    </a:scheme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・</a:t>
            </a:r>
            <a:r>
              <a:rPr lang="ja-JP" sz="1600" b="1" kern="100" dirty="0">
                <a:ln w="9525" cap="flat" cmpd="sng" algn="ctr">
                  <a:solidFill>
                    <a:srgbClr val="92D050"/>
                  </a:solidFill>
                  <a:prstDash val="solid"/>
                  <a:round/>
                </a:ln>
                <a:solidFill>
                  <a:srgbClr val="000000"/>
                </a:solidFill>
                <a:effectLst>
                  <a:outerShdw blurRad="12700" dist="38100" dir="2700000" algn="tl">
                    <a:schemeClr val="bg1">
                      <a:lumMod val="50000"/>
                    </a:scheme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す</a:t>
            </a:r>
            <a:r>
              <a:rPr lang="ja-JP" altLang="en-US" sz="1600" b="1" kern="100" dirty="0">
                <a:ln w="9525" cap="flat" cmpd="sng" algn="ctr">
                  <a:solidFill>
                    <a:srgbClr val="92D050"/>
                  </a:solidFill>
                  <a:prstDash val="solid"/>
                  <a:round/>
                </a:ln>
                <a:solidFill>
                  <a:srgbClr val="000000"/>
                </a:solidFill>
                <a:effectLst>
                  <a:outerShdw blurRad="12700" dist="38100" dir="2700000" algn="tl">
                    <a:schemeClr val="bg1">
                      <a:lumMod val="50000"/>
                    </a:scheme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・</a:t>
            </a:r>
            <a:r>
              <a:rPr lang="ja-JP" sz="1600" b="1" kern="100" dirty="0">
                <a:ln w="9525" cap="flat" cmpd="sng" algn="ctr">
                  <a:solidFill>
                    <a:srgbClr val="92D050"/>
                  </a:solidFill>
                  <a:prstDash val="solid"/>
                  <a:round/>
                </a:ln>
                <a:solidFill>
                  <a:srgbClr val="000000"/>
                </a:solidFill>
                <a:effectLst>
                  <a:outerShdw blurRad="12700" dist="38100" dir="2700000" algn="tl">
                    <a:schemeClr val="bg1">
                      <a:lumMod val="50000"/>
                    </a:scheme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じ</a:t>
            </a:r>
            <a:endParaRPr lang="ja-JP" sz="16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7D4C439F-8A96-409C-9B62-46FFC5A69B2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9" y="5087289"/>
            <a:ext cx="3744053" cy="2811554"/>
          </a:xfrm>
          <a:prstGeom prst="rect">
            <a:avLst/>
          </a:prstGeom>
        </p:spPr>
      </p:pic>
      <p:sp>
        <p:nvSpPr>
          <p:cNvPr id="52" name="テキスト ボックス 8">
            <a:extLst>
              <a:ext uri="{FF2B5EF4-FFF2-40B4-BE49-F238E27FC236}">
                <a16:creationId xmlns:a16="http://schemas.microsoft.com/office/drawing/2014/main" id="{482C597A-53FD-4B1F-9ACC-B6619354A0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1969" y="9998555"/>
            <a:ext cx="5896607" cy="545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74295" tIns="8890" rIns="74295" bIns="8890" anchor="t" anchorCtr="0" upright="1">
            <a:noAutofit/>
          </a:bodyPr>
          <a:lstStyle/>
          <a:p>
            <a:pPr indent="114935" algn="just">
              <a:spcAft>
                <a:spcPts val="0"/>
              </a:spcAft>
            </a:pPr>
            <a:r>
              <a:rPr lang="ja-JP" sz="1050" b="1" kern="100" dirty="0">
                <a:solidFill>
                  <a:srgbClr val="000000"/>
                </a:solidFill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【主催・お問い合わせ】</a:t>
            </a:r>
            <a:endParaRPr lang="en-US" altLang="ja-JP" sz="1050" b="1" kern="100" dirty="0">
              <a:solidFill>
                <a:srgbClr val="000000"/>
              </a:solidFill>
              <a:effectLst/>
              <a:latin typeface="Century" panose="02040604050505020304" pitchFamily="18" charset="0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indent="114935" algn="just">
              <a:spcAft>
                <a:spcPts val="0"/>
              </a:spcAft>
            </a:pPr>
            <a:r>
              <a:rPr lang="ja-JP" altLang="en-US" sz="1050" b="1" kern="100" dirty="0">
                <a:solidFill>
                  <a:srgbClr val="000000"/>
                </a:solidFill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</a:t>
            </a:r>
            <a:r>
              <a:rPr lang="ja-JP" sz="1050" b="1" kern="100" dirty="0">
                <a:solidFill>
                  <a:srgbClr val="000000"/>
                </a:solidFill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（公財）神戸市民文化振興財団　須磨区文化センター</a:t>
            </a:r>
            <a:endParaRPr lang="en-US" altLang="ja-JP" sz="1050" b="1" kern="100" dirty="0">
              <a:solidFill>
                <a:srgbClr val="000000"/>
              </a:solidFill>
              <a:effectLst/>
              <a:latin typeface="Century" panose="02040604050505020304" pitchFamily="18" charset="0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indent="114935" algn="just">
              <a:spcAft>
                <a:spcPts val="0"/>
              </a:spcAft>
            </a:pPr>
            <a:r>
              <a:rPr lang="ja-JP" sz="1050" b="1" kern="100" dirty="0">
                <a:solidFill>
                  <a:srgbClr val="000000"/>
                </a:solidFill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050" b="1" kern="100" dirty="0">
                <a:solidFill>
                  <a:srgbClr val="000000"/>
                </a:solidFill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</a:t>
            </a:r>
            <a:r>
              <a:rPr lang="ja-JP" sz="1050" b="1" kern="100" dirty="0">
                <a:solidFill>
                  <a:srgbClr val="000000"/>
                </a:solidFill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〒</a:t>
            </a:r>
            <a:r>
              <a:rPr lang="en-US" sz="1050" b="1" kern="100" dirty="0">
                <a:solidFill>
                  <a:srgbClr val="000000"/>
                </a:solidFill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654-0034</a:t>
            </a:r>
            <a:r>
              <a:rPr lang="ja-JP" sz="1050" b="1" kern="100" dirty="0">
                <a:solidFill>
                  <a:srgbClr val="000000"/>
                </a:solidFill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神戸市須磨区中島町</a:t>
            </a:r>
            <a:r>
              <a:rPr lang="en-US" sz="1050" b="1" kern="100" dirty="0">
                <a:solidFill>
                  <a:srgbClr val="000000"/>
                </a:solidFill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1-2-3</a:t>
            </a:r>
            <a:r>
              <a:rPr lang="ja-JP" altLang="en-US" sz="1050" b="1" kern="100" dirty="0">
                <a:solidFill>
                  <a:srgbClr val="000000"/>
                </a:solidFill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</a:t>
            </a:r>
            <a:r>
              <a:rPr lang="en-US" altLang="ja-JP" sz="1050" b="1" kern="100" dirty="0">
                <a:solidFill>
                  <a:srgbClr val="000000"/>
                </a:solidFill>
                <a:latin typeface="HG丸ｺﾞｼｯｸM-PRO" panose="020F0600000000000000" pitchFamily="50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078-735-7641</a:t>
            </a:r>
            <a:r>
              <a:rPr lang="ja-JP" altLang="ja-JP" sz="1050" b="1" kern="100" dirty="0">
                <a:solidFill>
                  <a:srgbClr val="000000"/>
                </a:solidFill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</a:t>
            </a:r>
            <a:endParaRPr lang="ja-JP" altLang="ja-JP" sz="105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indent="114935" algn="just">
              <a:spcAft>
                <a:spcPts val="0"/>
              </a:spcAft>
            </a:pP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pic>
        <p:nvPicPr>
          <p:cNvPr id="49" name="図 48">
            <a:extLst>
              <a:ext uri="{FF2B5EF4-FFF2-40B4-BE49-F238E27FC236}">
                <a16:creationId xmlns:a16="http://schemas.microsoft.com/office/drawing/2014/main" id="{A14C4592-4533-4BBB-AB03-EC9C501BE41F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69" r="10611" b="34225"/>
          <a:stretch/>
        </p:blipFill>
        <p:spPr>
          <a:xfrm>
            <a:off x="693200" y="5188016"/>
            <a:ext cx="2688726" cy="2593605"/>
          </a:xfrm>
          <a:prstGeom prst="round2SameRect">
            <a:avLst>
              <a:gd name="adj1" fmla="val 16667"/>
              <a:gd name="adj2" fmla="val 0"/>
            </a:avLst>
          </a:prstGeom>
          <a:solidFill>
            <a:srgbClr val="FFFFFF">
              <a:shade val="85000"/>
            </a:srgbClr>
          </a:solidFill>
          <a:ln w="88900" cap="sq">
            <a:solidFill>
              <a:schemeClr val="accent3">
                <a:lumMod val="75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5" name="フリーフォーム: 図形 44">
            <a:extLst>
              <a:ext uri="{FF2B5EF4-FFF2-40B4-BE49-F238E27FC236}">
                <a16:creationId xmlns:a16="http://schemas.microsoft.com/office/drawing/2014/main" id="{5D57B228-7977-42DD-9A1C-636E1E2F5804}"/>
              </a:ext>
            </a:extLst>
          </p:cNvPr>
          <p:cNvSpPr/>
          <p:nvPr/>
        </p:nvSpPr>
        <p:spPr>
          <a:xfrm rot="575416">
            <a:off x="954070" y="5564359"/>
            <a:ext cx="622152" cy="528422"/>
          </a:xfrm>
          <a:custGeom>
            <a:avLst/>
            <a:gdLst>
              <a:gd name="connsiteX0" fmla="*/ 0 w 622152"/>
              <a:gd name="connsiteY0" fmla="*/ 528422 h 528422"/>
              <a:gd name="connsiteX1" fmla="*/ 0 w 622152"/>
              <a:gd name="connsiteY1" fmla="*/ 528422 h 528422"/>
              <a:gd name="connsiteX2" fmla="*/ 4595 w 622152"/>
              <a:gd name="connsiteY2" fmla="*/ 418143 h 528422"/>
              <a:gd name="connsiteX3" fmla="*/ 9190 w 622152"/>
              <a:gd name="connsiteY3" fmla="*/ 404358 h 528422"/>
              <a:gd name="connsiteX4" fmla="*/ 13785 w 622152"/>
              <a:gd name="connsiteY4" fmla="*/ 335433 h 528422"/>
              <a:gd name="connsiteX5" fmla="*/ 50544 w 622152"/>
              <a:gd name="connsiteY5" fmla="*/ 330838 h 528422"/>
              <a:gd name="connsiteX6" fmla="*/ 64329 w 622152"/>
              <a:gd name="connsiteY6" fmla="*/ 321648 h 528422"/>
              <a:gd name="connsiteX7" fmla="*/ 91899 w 622152"/>
              <a:gd name="connsiteY7" fmla="*/ 312458 h 528422"/>
              <a:gd name="connsiteX8" fmla="*/ 105684 w 622152"/>
              <a:gd name="connsiteY8" fmla="*/ 303268 h 528422"/>
              <a:gd name="connsiteX9" fmla="*/ 119469 w 622152"/>
              <a:gd name="connsiteY9" fmla="*/ 298673 h 528422"/>
              <a:gd name="connsiteX10" fmla="*/ 147039 w 622152"/>
              <a:gd name="connsiteY10" fmla="*/ 280294 h 528422"/>
              <a:gd name="connsiteX11" fmla="*/ 188394 w 622152"/>
              <a:gd name="connsiteY11" fmla="*/ 257319 h 528422"/>
              <a:gd name="connsiteX12" fmla="*/ 202179 w 622152"/>
              <a:gd name="connsiteY12" fmla="*/ 248129 h 528422"/>
              <a:gd name="connsiteX13" fmla="*/ 215964 w 622152"/>
              <a:gd name="connsiteY13" fmla="*/ 234344 h 528422"/>
              <a:gd name="connsiteX14" fmla="*/ 229748 w 622152"/>
              <a:gd name="connsiteY14" fmla="*/ 229749 h 528422"/>
              <a:gd name="connsiteX15" fmla="*/ 271103 w 622152"/>
              <a:gd name="connsiteY15" fmla="*/ 202179 h 528422"/>
              <a:gd name="connsiteX16" fmla="*/ 284888 w 622152"/>
              <a:gd name="connsiteY16" fmla="*/ 192989 h 528422"/>
              <a:gd name="connsiteX17" fmla="*/ 298673 w 622152"/>
              <a:gd name="connsiteY17" fmla="*/ 183799 h 528422"/>
              <a:gd name="connsiteX18" fmla="*/ 307863 w 622152"/>
              <a:gd name="connsiteY18" fmla="*/ 170014 h 528422"/>
              <a:gd name="connsiteX19" fmla="*/ 335433 w 622152"/>
              <a:gd name="connsiteY19" fmla="*/ 151634 h 528422"/>
              <a:gd name="connsiteX20" fmla="*/ 344623 w 622152"/>
              <a:gd name="connsiteY20" fmla="*/ 137849 h 528422"/>
              <a:gd name="connsiteX21" fmla="*/ 358408 w 622152"/>
              <a:gd name="connsiteY21" fmla="*/ 128659 h 528422"/>
              <a:gd name="connsiteX22" fmla="*/ 376788 w 622152"/>
              <a:gd name="connsiteY22" fmla="*/ 105684 h 528422"/>
              <a:gd name="connsiteX23" fmla="*/ 381383 w 622152"/>
              <a:gd name="connsiteY23" fmla="*/ 91900 h 528422"/>
              <a:gd name="connsiteX24" fmla="*/ 395168 w 622152"/>
              <a:gd name="connsiteY24" fmla="*/ 82710 h 528422"/>
              <a:gd name="connsiteX25" fmla="*/ 408953 w 622152"/>
              <a:gd name="connsiteY25" fmla="*/ 68925 h 528422"/>
              <a:gd name="connsiteX26" fmla="*/ 427332 w 622152"/>
              <a:gd name="connsiteY26" fmla="*/ 41355 h 528422"/>
              <a:gd name="connsiteX27" fmla="*/ 464092 w 622152"/>
              <a:gd name="connsiteY27" fmla="*/ 0 h 528422"/>
              <a:gd name="connsiteX28" fmla="*/ 500852 w 622152"/>
              <a:gd name="connsiteY28" fmla="*/ 41355 h 528422"/>
              <a:gd name="connsiteX29" fmla="*/ 514637 w 622152"/>
              <a:gd name="connsiteY29" fmla="*/ 55140 h 528422"/>
              <a:gd name="connsiteX30" fmla="*/ 528422 w 622152"/>
              <a:gd name="connsiteY30" fmla="*/ 64330 h 528422"/>
              <a:gd name="connsiteX31" fmla="*/ 551397 w 622152"/>
              <a:gd name="connsiteY31" fmla="*/ 91900 h 528422"/>
              <a:gd name="connsiteX32" fmla="*/ 565182 w 622152"/>
              <a:gd name="connsiteY32" fmla="*/ 101090 h 528422"/>
              <a:gd name="connsiteX33" fmla="*/ 578967 w 622152"/>
              <a:gd name="connsiteY33" fmla="*/ 151634 h 528422"/>
              <a:gd name="connsiteX34" fmla="*/ 588157 w 622152"/>
              <a:gd name="connsiteY34" fmla="*/ 188394 h 528422"/>
              <a:gd name="connsiteX35" fmla="*/ 592751 w 622152"/>
              <a:gd name="connsiteY35" fmla="*/ 206774 h 528422"/>
              <a:gd name="connsiteX36" fmla="*/ 606536 w 622152"/>
              <a:gd name="connsiteY36" fmla="*/ 248129 h 528422"/>
              <a:gd name="connsiteX37" fmla="*/ 611131 w 622152"/>
              <a:gd name="connsiteY37" fmla="*/ 261914 h 528422"/>
              <a:gd name="connsiteX38" fmla="*/ 615726 w 622152"/>
              <a:gd name="connsiteY38" fmla="*/ 280294 h 528422"/>
              <a:gd name="connsiteX39" fmla="*/ 615726 w 622152"/>
              <a:gd name="connsiteY39" fmla="*/ 505447 h 528422"/>
              <a:gd name="connsiteX40" fmla="*/ 569777 w 622152"/>
              <a:gd name="connsiteY40" fmla="*/ 510042 h 528422"/>
              <a:gd name="connsiteX41" fmla="*/ 441117 w 622152"/>
              <a:gd name="connsiteY41" fmla="*/ 514637 h 528422"/>
              <a:gd name="connsiteX42" fmla="*/ 160824 w 622152"/>
              <a:gd name="connsiteY42" fmla="*/ 505447 h 528422"/>
              <a:gd name="connsiteX43" fmla="*/ 0 w 622152"/>
              <a:gd name="connsiteY43" fmla="*/ 528422 h 5284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622152" h="528422">
                <a:moveTo>
                  <a:pt x="0" y="528422"/>
                </a:moveTo>
                <a:lnTo>
                  <a:pt x="0" y="528422"/>
                </a:lnTo>
                <a:cubicBezTo>
                  <a:pt x="1532" y="491662"/>
                  <a:pt x="1877" y="454834"/>
                  <a:pt x="4595" y="418143"/>
                </a:cubicBezTo>
                <a:cubicBezTo>
                  <a:pt x="4953" y="413313"/>
                  <a:pt x="8655" y="409172"/>
                  <a:pt x="9190" y="404358"/>
                </a:cubicBezTo>
                <a:cubicBezTo>
                  <a:pt x="11733" y="381473"/>
                  <a:pt x="2496" y="355502"/>
                  <a:pt x="13785" y="335433"/>
                </a:cubicBezTo>
                <a:cubicBezTo>
                  <a:pt x="19839" y="324670"/>
                  <a:pt x="38291" y="332370"/>
                  <a:pt x="50544" y="330838"/>
                </a:cubicBezTo>
                <a:cubicBezTo>
                  <a:pt x="55139" y="327775"/>
                  <a:pt x="59282" y="323891"/>
                  <a:pt x="64329" y="321648"/>
                </a:cubicBezTo>
                <a:cubicBezTo>
                  <a:pt x="73181" y="317714"/>
                  <a:pt x="83839" y="317831"/>
                  <a:pt x="91899" y="312458"/>
                </a:cubicBezTo>
                <a:cubicBezTo>
                  <a:pt x="96494" y="309395"/>
                  <a:pt x="100745" y="305738"/>
                  <a:pt x="105684" y="303268"/>
                </a:cubicBezTo>
                <a:cubicBezTo>
                  <a:pt x="110016" y="301102"/>
                  <a:pt x="115235" y="301025"/>
                  <a:pt x="119469" y="298673"/>
                </a:cubicBezTo>
                <a:cubicBezTo>
                  <a:pt x="129124" y="293309"/>
                  <a:pt x="136561" y="283787"/>
                  <a:pt x="147039" y="280294"/>
                </a:cubicBezTo>
                <a:cubicBezTo>
                  <a:pt x="171302" y="272206"/>
                  <a:pt x="156794" y="278386"/>
                  <a:pt x="188394" y="257319"/>
                </a:cubicBezTo>
                <a:cubicBezTo>
                  <a:pt x="192989" y="254256"/>
                  <a:pt x="198274" y="252034"/>
                  <a:pt x="202179" y="248129"/>
                </a:cubicBezTo>
                <a:cubicBezTo>
                  <a:pt x="206774" y="243534"/>
                  <a:pt x="210557" y="237949"/>
                  <a:pt x="215964" y="234344"/>
                </a:cubicBezTo>
                <a:cubicBezTo>
                  <a:pt x="219994" y="231657"/>
                  <a:pt x="225514" y="232101"/>
                  <a:pt x="229748" y="229749"/>
                </a:cubicBezTo>
                <a:lnTo>
                  <a:pt x="271103" y="202179"/>
                </a:lnTo>
                <a:lnTo>
                  <a:pt x="284888" y="192989"/>
                </a:lnTo>
                <a:lnTo>
                  <a:pt x="298673" y="183799"/>
                </a:lnTo>
                <a:cubicBezTo>
                  <a:pt x="301736" y="179204"/>
                  <a:pt x="303707" y="173651"/>
                  <a:pt x="307863" y="170014"/>
                </a:cubicBezTo>
                <a:cubicBezTo>
                  <a:pt x="316175" y="162741"/>
                  <a:pt x="335433" y="151634"/>
                  <a:pt x="335433" y="151634"/>
                </a:cubicBezTo>
                <a:cubicBezTo>
                  <a:pt x="338496" y="147039"/>
                  <a:pt x="340718" y="141754"/>
                  <a:pt x="344623" y="137849"/>
                </a:cubicBezTo>
                <a:cubicBezTo>
                  <a:pt x="348528" y="133944"/>
                  <a:pt x="354958" y="132971"/>
                  <a:pt x="358408" y="128659"/>
                </a:cubicBezTo>
                <a:cubicBezTo>
                  <a:pt x="383773" y="96952"/>
                  <a:pt x="337282" y="132021"/>
                  <a:pt x="376788" y="105684"/>
                </a:cubicBezTo>
                <a:cubicBezTo>
                  <a:pt x="378320" y="101089"/>
                  <a:pt x="378357" y="95682"/>
                  <a:pt x="381383" y="91900"/>
                </a:cubicBezTo>
                <a:cubicBezTo>
                  <a:pt x="384833" y="87588"/>
                  <a:pt x="390925" y="86245"/>
                  <a:pt x="395168" y="82710"/>
                </a:cubicBezTo>
                <a:cubicBezTo>
                  <a:pt x="400160" y="78550"/>
                  <a:pt x="404964" y="74055"/>
                  <a:pt x="408953" y="68925"/>
                </a:cubicBezTo>
                <a:cubicBezTo>
                  <a:pt x="415734" y="60207"/>
                  <a:pt x="419522" y="49165"/>
                  <a:pt x="427332" y="41355"/>
                </a:cubicBezTo>
                <a:cubicBezTo>
                  <a:pt x="458807" y="9880"/>
                  <a:pt x="447693" y="24599"/>
                  <a:pt x="464092" y="0"/>
                </a:cubicBezTo>
                <a:cubicBezTo>
                  <a:pt x="480491" y="24599"/>
                  <a:pt x="469377" y="9880"/>
                  <a:pt x="500852" y="41355"/>
                </a:cubicBezTo>
                <a:cubicBezTo>
                  <a:pt x="505447" y="45950"/>
                  <a:pt x="509230" y="51535"/>
                  <a:pt x="514637" y="55140"/>
                </a:cubicBezTo>
                <a:cubicBezTo>
                  <a:pt x="519232" y="58203"/>
                  <a:pt x="524179" y="60795"/>
                  <a:pt x="528422" y="64330"/>
                </a:cubicBezTo>
                <a:cubicBezTo>
                  <a:pt x="573588" y="101968"/>
                  <a:pt x="515252" y="55755"/>
                  <a:pt x="551397" y="91900"/>
                </a:cubicBezTo>
                <a:cubicBezTo>
                  <a:pt x="555302" y="95805"/>
                  <a:pt x="560587" y="98027"/>
                  <a:pt x="565182" y="101090"/>
                </a:cubicBezTo>
                <a:cubicBezTo>
                  <a:pt x="582865" y="127612"/>
                  <a:pt x="570014" y="103885"/>
                  <a:pt x="578967" y="151634"/>
                </a:cubicBezTo>
                <a:cubicBezTo>
                  <a:pt x="581295" y="164048"/>
                  <a:pt x="585094" y="176141"/>
                  <a:pt x="588157" y="188394"/>
                </a:cubicBezTo>
                <a:cubicBezTo>
                  <a:pt x="589689" y="194521"/>
                  <a:pt x="590754" y="200783"/>
                  <a:pt x="592751" y="206774"/>
                </a:cubicBezTo>
                <a:lnTo>
                  <a:pt x="606536" y="248129"/>
                </a:lnTo>
                <a:cubicBezTo>
                  <a:pt x="608068" y="252724"/>
                  <a:pt x="609956" y="257215"/>
                  <a:pt x="611131" y="261914"/>
                </a:cubicBezTo>
                <a:lnTo>
                  <a:pt x="615726" y="280294"/>
                </a:lnTo>
                <a:cubicBezTo>
                  <a:pt x="618673" y="333337"/>
                  <a:pt x="628581" y="468051"/>
                  <a:pt x="615726" y="505447"/>
                </a:cubicBezTo>
                <a:cubicBezTo>
                  <a:pt x="610722" y="520004"/>
                  <a:pt x="585093" y="508510"/>
                  <a:pt x="569777" y="510042"/>
                </a:cubicBezTo>
                <a:cubicBezTo>
                  <a:pt x="510207" y="529899"/>
                  <a:pt x="551884" y="519672"/>
                  <a:pt x="441117" y="514637"/>
                </a:cubicBezTo>
                <a:cubicBezTo>
                  <a:pt x="322002" y="502725"/>
                  <a:pt x="387330" y="508021"/>
                  <a:pt x="160824" y="505447"/>
                </a:cubicBezTo>
                <a:cubicBezTo>
                  <a:pt x="104156" y="504803"/>
                  <a:pt x="26804" y="524593"/>
                  <a:pt x="0" y="528422"/>
                </a:cubicBezTo>
                <a:close/>
              </a:path>
            </a:pathLst>
          </a:custGeom>
          <a:solidFill>
            <a:srgbClr val="FDF2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507F1C9B-CAE8-4DE2-8EDA-AA82D3F2A515}"/>
              </a:ext>
            </a:extLst>
          </p:cNvPr>
          <p:cNvSpPr/>
          <p:nvPr/>
        </p:nvSpPr>
        <p:spPr>
          <a:xfrm>
            <a:off x="1580204" y="5278112"/>
            <a:ext cx="881567" cy="8993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8" name="図 47">
            <a:extLst>
              <a:ext uri="{FF2B5EF4-FFF2-40B4-BE49-F238E27FC236}">
                <a16:creationId xmlns:a16="http://schemas.microsoft.com/office/drawing/2014/main" id="{4E53CAC4-C667-46CF-A99F-0FFC7F1A1C0C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15214">
            <a:off x="2765798" y="7687000"/>
            <a:ext cx="1783276" cy="1337456"/>
          </a:xfrm>
          <a:prstGeom prst="snip2DiagRect">
            <a:avLst>
              <a:gd name="adj1" fmla="val 0"/>
              <a:gd name="adj2" fmla="val 12842"/>
            </a:avLst>
          </a:prstGeom>
          <a:solidFill>
            <a:srgbClr val="FFFFFF">
              <a:shade val="85000"/>
            </a:srgbClr>
          </a:solidFill>
          <a:ln w="88900" cap="sq">
            <a:solidFill>
              <a:srgbClr val="FF0048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二等辺三角形 3">
            <a:extLst>
              <a:ext uri="{FF2B5EF4-FFF2-40B4-BE49-F238E27FC236}">
                <a16:creationId xmlns:a16="http://schemas.microsoft.com/office/drawing/2014/main" id="{47ABD462-3841-4993-8A4C-883352E35532}"/>
              </a:ext>
            </a:extLst>
          </p:cNvPr>
          <p:cNvSpPr/>
          <p:nvPr/>
        </p:nvSpPr>
        <p:spPr>
          <a:xfrm>
            <a:off x="1238738" y="5467169"/>
            <a:ext cx="387080" cy="191426"/>
          </a:xfrm>
          <a:prstGeom prst="triangle">
            <a:avLst>
              <a:gd name="adj" fmla="val 58679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二等辺三角形 12">
            <a:extLst>
              <a:ext uri="{FF2B5EF4-FFF2-40B4-BE49-F238E27FC236}">
                <a16:creationId xmlns:a16="http://schemas.microsoft.com/office/drawing/2014/main" id="{588EDC0D-97A9-4375-8FBE-FF030393BD69}"/>
              </a:ext>
            </a:extLst>
          </p:cNvPr>
          <p:cNvSpPr/>
          <p:nvPr/>
        </p:nvSpPr>
        <p:spPr>
          <a:xfrm rot="293024">
            <a:off x="2497869" y="5494271"/>
            <a:ext cx="365258" cy="143635"/>
          </a:xfrm>
          <a:prstGeom prst="triangle">
            <a:avLst>
              <a:gd name="adj" fmla="val 49722"/>
            </a:avLst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0B606D73-89A2-4904-B1A5-A60D0C228A61}"/>
              </a:ext>
            </a:extLst>
          </p:cNvPr>
          <p:cNvSpPr txBox="1"/>
          <p:nvPr/>
        </p:nvSpPr>
        <p:spPr>
          <a:xfrm>
            <a:off x="4847173" y="7560608"/>
            <a:ext cx="253691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b="1" dirty="0"/>
              <a:t>むかしむかし、メロン王子とピーチ姫がおりました。</a:t>
            </a:r>
            <a:endParaRPr kumimoji="1" lang="en-US" altLang="ja-JP" sz="1100" b="1" dirty="0"/>
          </a:p>
          <a:p>
            <a:r>
              <a:rPr lang="ja-JP" altLang="en-US" sz="1100" b="1" dirty="0"/>
              <a:t>ふたりはケンカばかりしていましたが、本当はとても大切なお友達。</a:t>
            </a:r>
            <a:r>
              <a:rPr kumimoji="1" lang="ja-JP" altLang="en-US" sz="1100" b="1" dirty="0"/>
              <a:t>北の城にある小さな扉を見つけたふたりは、そこを隠れ家にして遊びました。</a:t>
            </a:r>
            <a:endParaRPr kumimoji="1" lang="en-US" altLang="ja-JP" sz="1100" b="1" dirty="0"/>
          </a:p>
          <a:p>
            <a:r>
              <a:rPr lang="ja-JP" altLang="en-US" sz="1100" b="1" dirty="0"/>
              <a:t>月日が流れ、メロン王子は遠い国へ帰る事になり、悲しくなったピーチ姫は</a:t>
            </a:r>
            <a:r>
              <a:rPr lang="en-US" altLang="ja-JP" sz="1100" b="1" dirty="0"/>
              <a:t>----</a:t>
            </a:r>
            <a:r>
              <a:rPr lang="ja-JP" altLang="en-US" sz="1100" dirty="0" err="1"/>
              <a:t>。</a:t>
            </a:r>
            <a:endParaRPr kumimoji="1" lang="ja-JP" altLang="en-US" sz="1100" dirty="0"/>
          </a:p>
        </p:txBody>
      </p:sp>
      <p:pic>
        <p:nvPicPr>
          <p:cNvPr id="54" name="図 53">
            <a:extLst>
              <a:ext uri="{FF2B5EF4-FFF2-40B4-BE49-F238E27FC236}">
                <a16:creationId xmlns:a16="http://schemas.microsoft.com/office/drawing/2014/main" id="{D2B1972B-528D-4AA7-840E-A805D42D4F72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8619" y="5816050"/>
            <a:ext cx="2821072" cy="769405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4E1C09BD-F4C4-4F1E-ABC7-6330B16760C5}"/>
              </a:ext>
            </a:extLst>
          </p:cNvPr>
          <p:cNvPicPr/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48883">
            <a:off x="3660233" y="5944231"/>
            <a:ext cx="1365422" cy="1423224"/>
          </a:xfrm>
          <a:prstGeom prst="rect">
            <a:avLst/>
          </a:prstGeom>
        </p:spPr>
      </p:pic>
      <p:sp>
        <p:nvSpPr>
          <p:cNvPr id="30" name="テキスト ボックス 25">
            <a:extLst>
              <a:ext uri="{FF2B5EF4-FFF2-40B4-BE49-F238E27FC236}">
                <a16:creationId xmlns:a16="http://schemas.microsoft.com/office/drawing/2014/main" id="{1A7C85AD-A9A9-4314-BCC3-798F0197A2C5}"/>
              </a:ext>
            </a:extLst>
          </p:cNvPr>
          <p:cNvSpPr txBox="1"/>
          <p:nvPr/>
        </p:nvSpPr>
        <p:spPr>
          <a:xfrm>
            <a:off x="3822188" y="6514527"/>
            <a:ext cx="1065530" cy="435610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none" lIns="74295" tIns="8890" rIns="74295" bIns="88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spcAft>
                <a:spcPts val="0"/>
              </a:spcAft>
            </a:pPr>
            <a:r>
              <a:rPr lang="ja-JP" sz="1200" b="1" kern="100" dirty="0">
                <a:ln w="3175" cap="flat" cmpd="sng" algn="ctr">
                  <a:solidFill>
                    <a:srgbClr val="2E75B6"/>
                  </a:solidFill>
                  <a:prstDash val="solid"/>
                  <a:round/>
                </a:ln>
                <a:solidFill>
                  <a:srgbClr val="B4C6E7"/>
                </a:solidFill>
                <a:effectLst>
                  <a:outerShdw blurRad="12700" dist="38100" dir="2700000" algn="tl">
                    <a:schemeClr val="bg1">
                      <a:lumMod val="50000"/>
                    </a:scheme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定員</a:t>
            </a:r>
            <a:r>
              <a:rPr lang="en-US" sz="1200" b="1" kern="100" dirty="0">
                <a:ln w="3175" cap="flat" cmpd="sng" algn="ctr">
                  <a:solidFill>
                    <a:srgbClr val="2E75B6"/>
                  </a:solidFill>
                  <a:prstDash val="solid"/>
                  <a:round/>
                </a:ln>
                <a:solidFill>
                  <a:srgbClr val="B4C6E7"/>
                </a:solidFill>
                <a:effectLst>
                  <a:outerShdw blurRad="12700" dist="38100" dir="2700000" algn="tl">
                    <a:schemeClr val="bg1">
                      <a:lumMod val="50000"/>
                    </a:scheme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1</a:t>
            </a:r>
            <a:r>
              <a:rPr lang="ja-JP" sz="1200" b="1" kern="100" dirty="0">
                <a:ln w="3175" cap="flat" cmpd="sng" algn="ctr">
                  <a:solidFill>
                    <a:srgbClr val="2E75B6"/>
                  </a:solidFill>
                  <a:prstDash val="solid"/>
                  <a:round/>
                </a:ln>
                <a:solidFill>
                  <a:srgbClr val="B4C6E7"/>
                </a:solidFill>
                <a:effectLst>
                  <a:outerShdw blurRad="12700" dist="38100" dir="2700000" algn="tl">
                    <a:schemeClr val="bg1">
                      <a:lumMod val="50000"/>
                    </a:scheme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２０名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ja-JP" sz="1200" b="1" kern="100" dirty="0">
                <a:ln w="3175" cap="flat" cmpd="sng" algn="ctr">
                  <a:solidFill>
                    <a:srgbClr val="2E75B6"/>
                  </a:solidFill>
                  <a:prstDash val="solid"/>
                  <a:round/>
                </a:ln>
                <a:solidFill>
                  <a:srgbClr val="B4C6E7"/>
                </a:solidFill>
                <a:effectLst>
                  <a:outerShdw blurRad="12700" dist="38100" dir="2700000" algn="tl">
                    <a:schemeClr val="bg1">
                      <a:lumMod val="50000"/>
                    </a:schemeClr>
                  </a:outerShdw>
                </a:effectLst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先着順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pic>
        <p:nvPicPr>
          <p:cNvPr id="29" name="図 28">
            <a:extLst>
              <a:ext uri="{FF2B5EF4-FFF2-40B4-BE49-F238E27FC236}">
                <a16:creationId xmlns:a16="http://schemas.microsoft.com/office/drawing/2014/main" id="{0BAFF648-59C5-4A86-9547-70E202244849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085" y="5651113"/>
            <a:ext cx="2137016" cy="1849534"/>
          </a:xfrm>
          <a:prstGeom prst="round2SameRect">
            <a:avLst>
              <a:gd name="adj1" fmla="val 16667"/>
              <a:gd name="adj2" fmla="val 0"/>
            </a:avLst>
          </a:prstGeom>
          <a:solidFill>
            <a:srgbClr val="FFFFFF">
              <a:shade val="85000"/>
            </a:srgbClr>
          </a:solidFill>
          <a:ln w="88900" cap="sq">
            <a:solidFill>
              <a:schemeClr val="bg1">
                <a:lumMod val="75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26EF86ED-E27F-43D1-A880-C4ADFF3766DF}"/>
              </a:ext>
            </a:extLst>
          </p:cNvPr>
          <p:cNvSpPr/>
          <p:nvPr/>
        </p:nvSpPr>
        <p:spPr>
          <a:xfrm>
            <a:off x="3690837" y="5083533"/>
            <a:ext cx="3676276" cy="2562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雲 23">
            <a:extLst>
              <a:ext uri="{FF2B5EF4-FFF2-40B4-BE49-F238E27FC236}">
                <a16:creationId xmlns:a16="http://schemas.microsoft.com/office/drawing/2014/main" id="{D4E4D56A-D4F4-4CA5-A269-3B52A0B8D45A}"/>
              </a:ext>
            </a:extLst>
          </p:cNvPr>
          <p:cNvSpPr/>
          <p:nvPr/>
        </p:nvSpPr>
        <p:spPr>
          <a:xfrm>
            <a:off x="3747502" y="5128414"/>
            <a:ext cx="1962025" cy="468057"/>
          </a:xfrm>
          <a:prstGeom prst="clou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23" name="雲 22">
            <a:extLst>
              <a:ext uri="{FF2B5EF4-FFF2-40B4-BE49-F238E27FC236}">
                <a16:creationId xmlns:a16="http://schemas.microsoft.com/office/drawing/2014/main" id="{42A81A7A-18F5-4FFE-A966-DD04FC0657E1}"/>
              </a:ext>
            </a:extLst>
          </p:cNvPr>
          <p:cNvSpPr/>
          <p:nvPr/>
        </p:nvSpPr>
        <p:spPr>
          <a:xfrm>
            <a:off x="5201014" y="5164772"/>
            <a:ext cx="2274255" cy="489931"/>
          </a:xfrm>
          <a:prstGeom prst="clou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22" name="テキスト ボックス 6">
            <a:extLst>
              <a:ext uri="{FF2B5EF4-FFF2-40B4-BE49-F238E27FC236}">
                <a16:creationId xmlns:a16="http://schemas.microsoft.com/office/drawing/2014/main" id="{6B4FF4A4-D931-47B2-9D26-E7F1BE69A2C9}"/>
              </a:ext>
            </a:extLst>
          </p:cNvPr>
          <p:cNvSpPr txBox="1"/>
          <p:nvPr/>
        </p:nvSpPr>
        <p:spPr>
          <a:xfrm>
            <a:off x="3750386" y="4970819"/>
            <a:ext cx="4064959" cy="626441"/>
          </a:xfrm>
          <a:prstGeom prst="rect">
            <a:avLst/>
          </a:prstGeom>
          <a:noFill/>
          <a:ln w="6350">
            <a:noFill/>
          </a:ln>
          <a:effectLst>
            <a:softEdge rad="31750"/>
          </a:effec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endParaRPr lang="en-US" altLang="ja-JP" sz="1600" kern="100" dirty="0">
              <a:effectLst/>
              <a:ea typeface="HGP創英角ﾎﾟｯﾌﾟ体" panose="040B0A00000000000000" pitchFamily="50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sz="1600" kern="100" dirty="0">
                <a:effectLst/>
                <a:ea typeface="HGP創英角ﾎﾟｯﾌﾟ体" panose="040B0A00000000000000" pitchFamily="50" charset="-128"/>
                <a:cs typeface="Times New Roman" panose="02020603050405020304" pitchFamily="18" charset="0"/>
              </a:rPr>
              <a:t>　ミュージカルサークル　みっくすじゅうす</a:t>
            </a:r>
            <a:endParaRPr lang="ja-JP" sz="1050" kern="100" dirty="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CF7BB692-85B3-4790-AFF2-80220F098BBF}"/>
              </a:ext>
            </a:extLst>
          </p:cNvPr>
          <p:cNvSpPr txBox="1"/>
          <p:nvPr/>
        </p:nvSpPr>
        <p:spPr>
          <a:xfrm>
            <a:off x="3653966" y="4777897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出演</a:t>
            </a: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A38EF37B-21E4-4BB7-BD45-5C1FB7381449}"/>
              </a:ext>
            </a:extLst>
          </p:cNvPr>
          <p:cNvPicPr/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9" t="2262" r="2040" b="2028"/>
          <a:stretch/>
        </p:blipFill>
        <p:spPr bwMode="auto">
          <a:xfrm>
            <a:off x="238036" y="8025461"/>
            <a:ext cx="2344091" cy="233085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2" name="テキスト ボックス 40">
            <a:extLst>
              <a:ext uri="{FF2B5EF4-FFF2-40B4-BE49-F238E27FC236}">
                <a16:creationId xmlns:a16="http://schemas.microsoft.com/office/drawing/2014/main" id="{425CDD7F-2F83-4D3F-AC5F-6A6DC5A94681}"/>
              </a:ext>
            </a:extLst>
          </p:cNvPr>
          <p:cNvSpPr txBox="1"/>
          <p:nvPr/>
        </p:nvSpPr>
        <p:spPr>
          <a:xfrm>
            <a:off x="729337" y="8076059"/>
            <a:ext cx="1552575" cy="29527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1050" b="1" kern="100" dirty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ミュージカルサークル</a:t>
            </a:r>
            <a:endParaRPr lang="ja-JP" sz="1050" kern="100" dirty="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11" name="テキスト ボックス 41">
            <a:extLst>
              <a:ext uri="{FF2B5EF4-FFF2-40B4-BE49-F238E27FC236}">
                <a16:creationId xmlns:a16="http://schemas.microsoft.com/office/drawing/2014/main" id="{E8CAB886-AAF9-452D-8A37-E3EEA21CA88D}"/>
              </a:ext>
            </a:extLst>
          </p:cNvPr>
          <p:cNvSpPr txBox="1"/>
          <p:nvPr/>
        </p:nvSpPr>
        <p:spPr>
          <a:xfrm rot="10800000" flipV="1">
            <a:off x="614743" y="8369927"/>
            <a:ext cx="1724025" cy="190523"/>
          </a:xfrm>
          <a:prstGeom prst="rect">
            <a:avLst/>
          </a:prstGeom>
          <a:gradFill flip="none" rotWithShape="1">
            <a:gsLst>
              <a:gs pos="0">
                <a:srgbClr val="FFFF00"/>
              </a:gs>
              <a:gs pos="32000">
                <a:schemeClr val="accent2">
                  <a:lumMod val="60000"/>
                  <a:lumOff val="40000"/>
                </a:schemeClr>
              </a:gs>
              <a:gs pos="68000">
                <a:schemeClr val="accent5">
                  <a:lumMod val="40000"/>
                  <a:lumOff val="60000"/>
                </a:schemeClr>
              </a:gs>
              <a:gs pos="89000">
                <a:schemeClr val="accent1">
                  <a:lumMod val="30000"/>
                  <a:lumOff val="70000"/>
                </a:schemeClr>
              </a:gs>
            </a:gsLst>
            <a:lin ang="20400000" scaled="0"/>
            <a:tileRect/>
          </a:gradFill>
          <a:ln w="6350">
            <a:noFill/>
          </a:ln>
          <a:effectLst>
            <a:softEdge rad="12700"/>
          </a:effec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1200" b="1" kern="100" dirty="0" err="1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みっくすじゅうす</a:t>
            </a:r>
            <a:r>
              <a:rPr lang="ja-JP" sz="1200" b="1" kern="100" dirty="0">
                <a:effectLst/>
                <a:ea typeface="HG丸ｺﾞｼｯｸM-PRO" panose="020F0600000000000000" pitchFamily="50" charset="-128"/>
                <a:cs typeface="Times New Roman" panose="02020603050405020304" pitchFamily="18" charset="0"/>
              </a:rPr>
              <a:t>紹介</a:t>
            </a:r>
            <a:endParaRPr lang="ja-JP" sz="1050" kern="100" dirty="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9" name="テキスト ボックス 16">
            <a:extLst>
              <a:ext uri="{FF2B5EF4-FFF2-40B4-BE49-F238E27FC236}">
                <a16:creationId xmlns:a16="http://schemas.microsoft.com/office/drawing/2014/main" id="{25B8EC04-DF01-48A1-8D32-7915C2D8F499}"/>
              </a:ext>
            </a:extLst>
          </p:cNvPr>
          <p:cNvSpPr txBox="1"/>
          <p:nvPr/>
        </p:nvSpPr>
        <p:spPr>
          <a:xfrm>
            <a:off x="292612" y="8651614"/>
            <a:ext cx="2312709" cy="1813561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1050" b="1" kern="100" dirty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頌栄短期大学「こどものためのミュージカルクラブ」の</a:t>
            </a:r>
            <a:r>
              <a:rPr lang="en-US" sz="1050" b="1" kern="100" dirty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OG</a:t>
            </a:r>
            <a:r>
              <a:rPr lang="ja-JP" sz="1050" b="1" kern="100" dirty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を中心とした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sz="1050" b="1" kern="100" dirty="0">
                <a:effectLst/>
                <a:latin typeface="Century" panose="02040604050505020304" pitchFamily="18" charset="0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グループです。仕事や家庭をもちながら、「こどもたちに喜んでもらえるミュージカルづくり」に取り組んでいます。主に子ども向けのミュージカル公演をボランティアで続けています。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1050" b="1" kern="100" dirty="0">
                <a:effectLst/>
                <a:latin typeface="HG丸ｺﾞｼｯｸM-PRO" panose="020F0600000000000000" pitchFamily="50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3045949"/>
      </p:ext>
    </p:extLst>
  </p:cSld>
  <p:clrMapOvr>
    <a:masterClrMapping/>
  </p:clrMapOvr>
</p:sld>
</file>

<file path=ppt/theme/theme1.xml><?xml version="1.0" encoding="utf-8"?>
<a:theme xmlns:a="http://schemas.openxmlformats.org/drawingml/2006/main" name="1_ガイド入りテンプレートサンプル20130531三木さん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5.potx" id="{3F8E5C06-014F-4A13-A3C7-E133BECAFD1E}" vid="{BD152B00-4CFD-4022-8208-530F7579D7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6305</TotalTime>
  <Words>274</Words>
  <Application>Microsoft Office PowerPoint</Application>
  <PresentationFormat>ユーザー設定</PresentationFormat>
  <Paragraphs>31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3" baseType="lpstr">
      <vt:lpstr>HGP創英角ﾎﾟｯﾌﾟ体</vt:lpstr>
      <vt:lpstr>HG丸ｺﾞｼｯｸM-PRO</vt:lpstr>
      <vt:lpstr>HG創英角ﾎﾟｯﾌﾟ体</vt:lpstr>
      <vt:lpstr>ＭＳ Ｐゴシック</vt:lpstr>
      <vt:lpstr>ＭＳ 明朝</vt:lpstr>
      <vt:lpstr>UD デジタル 教科書体 NK-B</vt:lpstr>
      <vt:lpstr>Arial</vt:lpstr>
      <vt:lpstr>Calibri</vt:lpstr>
      <vt:lpstr>Calibri Light</vt:lpstr>
      <vt:lpstr>Century</vt:lpstr>
      <vt:lpstr>Times New Roman</vt:lpstr>
      <vt:lpstr>1_ガイド入りテンプレートサンプル20130531三木さん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WS13</dc:creator>
  <cp:lastModifiedBy>松尾</cp:lastModifiedBy>
  <cp:revision>490</cp:revision>
  <cp:lastPrinted>2022-06-08T07:01:19Z</cp:lastPrinted>
  <dcterms:created xsi:type="dcterms:W3CDTF">2013-08-08T01:25:55Z</dcterms:created>
  <dcterms:modified xsi:type="dcterms:W3CDTF">2022-07-09T07:05:26Z</dcterms:modified>
</cp:coreProperties>
</file>